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63" r:id="rId2"/>
    <p:sldId id="285" r:id="rId3"/>
    <p:sldId id="296" r:id="rId4"/>
    <p:sldId id="297" r:id="rId5"/>
    <p:sldId id="298" r:id="rId6"/>
    <p:sldId id="300" r:id="rId7"/>
    <p:sldId id="299" r:id="rId8"/>
    <p:sldId id="301" r:id="rId9"/>
  </p:sldIdLst>
  <p:sldSz cx="9144000" cy="6858000" type="screen4x3"/>
  <p:notesSz cx="6997700" cy="92837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3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792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10075"/>
            <a:ext cx="55975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185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4F04D8C9-DEF1-4599-BD2E-3A2B0DDC652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B5C8602-3020-49E1-ACFE-BC89EC73B80D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1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D5D0440-5C96-4B6F-8595-3A27BF539FEE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2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721ABF4-1325-44E2-B63F-2A9911D8326D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3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D533EB-C9AC-41C5-9681-7F358388021E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4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1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C49E4F-F9F9-46FF-83B5-B2536A94037B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5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3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E35EECE-7478-4D80-8DBE-3CD28415C834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6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3318C9-C452-4DB4-98A7-309FE035BA38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7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7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BBB79E-31D3-421D-BEAD-621642B08F31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8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29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10075"/>
            <a:ext cx="5130800" cy="4176713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8329B7-3972-47A5-88D3-42EC6D10CFE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C57EA1-5A9C-4956-967E-36F4B7EA64B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9D4577-2141-49BC-B60A-3A6DB33D16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6B07B5F-941B-4E37-AF13-148BDAE82E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1D8B8A-60B9-4913-8D32-BCB2624E7F2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974BE6-9903-445D-9E1F-C7311D3B38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3E0DB2-39B5-40B0-B890-D01C95DDB29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63C705-7E7C-46D1-9C9D-B1BB92C8542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1D11AA-ECDF-4EF6-8BB4-04A5708D09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1954E-9538-4B93-B4F2-65070E9EA8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8748B1-D313-48DF-A70F-3C2167ADA00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CD16A84D-36FE-440B-998E-DD6FD4C202D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jpe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2"/>
          <p:cNvGrpSpPr>
            <a:grpSpLocks/>
          </p:cNvGrpSpPr>
          <p:nvPr/>
        </p:nvGrpSpPr>
        <p:grpSpPr bwMode="auto">
          <a:xfrm>
            <a:off x="0" y="-1588"/>
            <a:ext cx="9145588" cy="6859588"/>
            <a:chOff x="0" y="-1"/>
            <a:chExt cx="5761" cy="4321"/>
          </a:xfrm>
        </p:grpSpPr>
        <p:pic>
          <p:nvPicPr>
            <p:cNvPr id="3077" name="Picture 3" descr="papertitl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1"/>
              <a:ext cx="5761" cy="4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8" name="Picture 4" descr="header"/>
            <p:cNvPicPr>
              <a:picLocks noChangeAspect="1" noChangeArrowheads="1"/>
            </p:cNvPicPr>
            <p:nvPr/>
          </p:nvPicPr>
          <p:blipFill>
            <a:blip r:embed="rId4"/>
            <a:srcRect t="8571"/>
            <a:stretch>
              <a:fillRect/>
            </a:stretch>
          </p:blipFill>
          <p:spPr bwMode="auto">
            <a:xfrm flipV="1">
              <a:off x="0" y="3504"/>
              <a:ext cx="5761" cy="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9" name="Picture 5" descr="2-21logo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" y="3648"/>
              <a:ext cx="1008" cy="6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685800" y="685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  <a:cs typeface="+mn-cs"/>
              </a:rPr>
              <a:t>New Berea Elementary</a:t>
            </a:r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1371600" y="17526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2800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itchFamily="34" charset="-128"/>
              <a:cs typeface="+mn-cs"/>
            </a:endParaRPr>
          </a:p>
        </p:txBody>
      </p:sp>
      <p:pic>
        <p:nvPicPr>
          <p:cNvPr id="11" name="Picture 10" descr="Berea 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981200"/>
            <a:ext cx="3886200" cy="2758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6/16/09 Site</a:t>
            </a:r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390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 descr="Plan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62000" y="1574800"/>
            <a:ext cx="7696200" cy="513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en-US" sz="4000" baseline="30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st</a:t>
            </a: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Floor Overall Plan</a:t>
            </a:r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438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8" descr="FIRST FLOOR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3000" y="1600200"/>
            <a:ext cx="6884988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2nd Floor Overall Plan</a:t>
            </a:r>
          </a:p>
        </p:txBody>
      </p:sp>
      <p:sp>
        <p:nvSpPr>
          <p:cNvPr id="20484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85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0486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2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71600" y="1600200"/>
            <a:ext cx="6681788" cy="5078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Grades K-1</a:t>
            </a:r>
          </a:p>
        </p:txBody>
      </p:sp>
      <p:sp>
        <p:nvSpPr>
          <p:cNvPr id="22532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2534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9" descr="K-1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85800" y="1528763"/>
            <a:ext cx="7848600" cy="514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Grades 2-3 (Floor 2)</a:t>
            </a:r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1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4582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8" descr="2-3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04800" y="1600200"/>
            <a:ext cx="8561388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Grade 4</a:t>
            </a:r>
          </a:p>
        </p:txBody>
      </p:sp>
      <p:sp>
        <p:nvSpPr>
          <p:cNvPr id="26628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29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6630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7" descr="4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0600" y="1600200"/>
            <a:ext cx="7162800" cy="5110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4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58674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Layout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Grade 5 (Floor 2)</a:t>
            </a:r>
          </a:p>
        </p:txBody>
      </p:sp>
      <p:sp>
        <p:nvSpPr>
          <p:cNvPr id="28676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677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8678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8" descr="5 copy.jpg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504950" y="1600200"/>
            <a:ext cx="6038850" cy="5027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1470</TotalTime>
  <Words>68</Words>
  <Application>Microsoft Office PowerPoint</Application>
  <PresentationFormat>On-screen Show (4:3)</PresentationFormat>
  <Paragraphs>23</Paragraphs>
  <Slides>8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ＭＳ Ｐゴシック</vt:lpstr>
      <vt:lpstr>Arial Unicode MS</vt:lpstr>
      <vt:lpstr>Blank Presentation</vt:lpstr>
      <vt:lpstr>Slide 1</vt:lpstr>
      <vt:lpstr>Proposed Layout 6/16/09 Site</vt:lpstr>
      <vt:lpstr>Proposed Layout 1st Floor Overall Plan</vt:lpstr>
      <vt:lpstr>Proposed Layout 2nd Floor Overall Plan</vt:lpstr>
      <vt:lpstr>Proposed Layout Grades K-1</vt:lpstr>
      <vt:lpstr>Proposed Layout Grades 2-3 (Floor 2)</vt:lpstr>
      <vt:lpstr>Proposed Layout Grade 4</vt:lpstr>
      <vt:lpstr>Proposed Layout Grade 5 (Floor 2)</vt:lpstr>
    </vt:vector>
  </TitlesOfParts>
  <Company>Presentations Partners, LLC.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Stewart Road Project</dc:title>
  <dc:creator>Presentation Partners</dc:creator>
  <cp:lastModifiedBy>Administrator</cp:lastModifiedBy>
  <cp:revision>119</cp:revision>
  <dcterms:created xsi:type="dcterms:W3CDTF">2008-03-05T14:32:09Z</dcterms:created>
  <dcterms:modified xsi:type="dcterms:W3CDTF">2009-06-17T19:58:34Z</dcterms:modified>
</cp:coreProperties>
</file>